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8"/>
  </p:notesMasterIdLst>
  <p:sldIdLst>
    <p:sldId id="257" r:id="rId2"/>
    <p:sldId id="290" r:id="rId3"/>
    <p:sldId id="295" r:id="rId4"/>
    <p:sldId id="311" r:id="rId5"/>
    <p:sldId id="291" r:id="rId6"/>
    <p:sldId id="292" r:id="rId7"/>
    <p:sldId id="297" r:id="rId8"/>
    <p:sldId id="300" r:id="rId9"/>
    <p:sldId id="299" r:id="rId10"/>
    <p:sldId id="298" r:id="rId11"/>
    <p:sldId id="301" r:id="rId12"/>
    <p:sldId id="302" r:id="rId13"/>
    <p:sldId id="303" r:id="rId14"/>
    <p:sldId id="304" r:id="rId15"/>
    <p:sldId id="305" r:id="rId16"/>
    <p:sldId id="313" r:id="rId17"/>
    <p:sldId id="306" r:id="rId18"/>
    <p:sldId id="312" r:id="rId19"/>
    <p:sldId id="307" r:id="rId20"/>
    <p:sldId id="308" r:id="rId21"/>
    <p:sldId id="309" r:id="rId22"/>
    <p:sldId id="314" r:id="rId23"/>
    <p:sldId id="310" r:id="rId24"/>
    <p:sldId id="315" r:id="rId25"/>
    <p:sldId id="293" r:id="rId26"/>
    <p:sldId id="294" r:id="rId27"/>
  </p:sldIdLst>
  <p:sldSz cx="9720263" cy="6480175"/>
  <p:notesSz cx="7559675" cy="10691813"/>
  <p:custDataLst>
    <p:tags r:id="rId29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2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600075"/>
            <a:ext cx="2074862" cy="5313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600075"/>
            <a:ext cx="6072188" cy="5313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00075"/>
            <a:ext cx="8299450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600075"/>
            <a:ext cx="82994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831975"/>
            <a:ext cx="8115300" cy="408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600075"/>
            <a:ext cx="8301038" cy="695796"/>
          </a:xfrm>
          <a:ln/>
        </p:spPr>
        <p:txBody>
          <a:bodyPr tIns="2557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dirty="0" smtClean="0">
                <a:solidFill>
                  <a:schemeClr val="accent2"/>
                </a:solidFill>
              </a:rPr>
              <a:t>Муниципальное бюджетное дошкольное образовательное учреждение Курагинский детский сад № 1 «Красная шапочка»</a:t>
            </a:r>
            <a:r>
              <a:rPr lang="ru-RU" sz="1400" b="0" dirty="0" smtClean="0">
                <a:solidFill>
                  <a:schemeClr val="accent2"/>
                </a:solidFill>
              </a:rPr>
              <a:t> </a:t>
            </a:r>
            <a:r>
              <a:rPr lang="ru-RU" sz="1400" dirty="0" smtClean="0">
                <a:solidFill>
                  <a:schemeClr val="accent2"/>
                </a:solidFill>
              </a:rPr>
              <a:t>комбинированного вида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27683" y="1112837"/>
            <a:ext cx="7992887" cy="4791545"/>
          </a:xfrm>
          <a:prstGeom prst="rect">
            <a:avLst/>
          </a:prstGeom>
          <a:noFill/>
          <a:ln/>
        </p:spPr>
        <p:txBody>
          <a:bodyPr lIns="0" tIns="21168" rIns="0" bIns="0" anchor="ctr"/>
          <a:lstStyle/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dirty="0" smtClean="0">
                <a:solidFill>
                  <a:srgbClr val="99284C"/>
                </a:solidFill>
              </a:rPr>
              <a:t>                               </a:t>
            </a: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dirty="0" smtClean="0">
                <a:solidFill>
                  <a:srgbClr val="99284C"/>
                </a:solidFill>
              </a:rPr>
              <a:t>                                  </a:t>
            </a: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 smtClean="0">
              <a:solidFill>
                <a:srgbClr val="99284C"/>
              </a:solidFill>
            </a:endParaRP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b="1" i="1" dirty="0" smtClean="0">
                <a:solidFill>
                  <a:schemeClr val="accent2"/>
                </a:solidFill>
              </a:rPr>
              <a:t>                                                  Выполнила учитель-логопед Решетникова </a:t>
            </a:r>
            <a:r>
              <a:rPr lang="ru-RU" sz="1800" b="1" i="1" dirty="0" smtClean="0">
                <a:solidFill>
                  <a:schemeClr val="accent2"/>
                </a:solidFill>
              </a:rPr>
              <a:t>л.с</a:t>
            </a:r>
            <a:r>
              <a:rPr lang="ru-RU" sz="1800" b="1" dirty="0" smtClean="0">
                <a:solidFill>
                  <a:srgbClr val="99284C"/>
                </a:solidFill>
              </a:rPr>
              <a:t>. </a:t>
            </a:r>
            <a:endParaRPr lang="ru-RU" sz="1800" b="1" dirty="0">
              <a:solidFill>
                <a:srgbClr val="99284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115" y="2520007"/>
            <a:ext cx="403244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 защиты прав детей в семье.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ДОУ по профилактике и реабилитации семей и детей «группы риска».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009\Desktop\презентация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07" y="1943943"/>
            <a:ext cx="3456383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009\Desktop\презентация\imag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715" y="575791"/>
            <a:ext cx="748883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009\Desktop\презентация\imag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39" y="503783"/>
            <a:ext cx="7056784" cy="532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009\Desktop\презентация\imag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51" y="503783"/>
            <a:ext cx="4320480" cy="3240360"/>
          </a:xfrm>
          <a:prstGeom prst="rect">
            <a:avLst/>
          </a:prstGeom>
          <a:noFill/>
        </p:spPr>
      </p:pic>
      <p:pic>
        <p:nvPicPr>
          <p:cNvPr id="53251" name="Picture 3" descr="C:\Users\009\Desktop\презентация\image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075" y="2488349"/>
            <a:ext cx="4656516" cy="3351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009\Desktop\презентация\imag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731" y="575791"/>
            <a:ext cx="7020777" cy="5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009\Desktop\презентация\imag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923" y="1295871"/>
            <a:ext cx="6096000" cy="4572000"/>
          </a:xfrm>
          <a:prstGeom prst="rect">
            <a:avLst/>
          </a:prstGeom>
          <a:noFill/>
        </p:spPr>
      </p:pic>
      <p:pic>
        <p:nvPicPr>
          <p:cNvPr id="3" name="Picture 2" descr="C:\Users\009\Desktop\презентация\image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10" y="215751"/>
            <a:ext cx="3026671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009\Desktop\презентация\imag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667" y="575791"/>
            <a:ext cx="4536504" cy="3600400"/>
          </a:xfrm>
          <a:prstGeom prst="rect">
            <a:avLst/>
          </a:prstGeom>
          <a:noFill/>
        </p:spPr>
      </p:pic>
      <p:pic>
        <p:nvPicPr>
          <p:cNvPr id="57348" name="Picture 4" descr="C:\Users\009\Desktop\презентация\image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083" y="2592015"/>
            <a:ext cx="4512071" cy="3489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009\Desktop\презентация\image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715" y="503783"/>
            <a:ext cx="756084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:\Users\009\Desktop\презентация\image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59" y="431775"/>
            <a:ext cx="828092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009\Desktop\презентация\imag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07" y="575791"/>
            <a:ext cx="7560840" cy="536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009\Desktop\презентация\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99" y="575791"/>
            <a:ext cx="7488832" cy="536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009\Desktop\презентация\imag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668" y="702402"/>
            <a:ext cx="4608512" cy="3833830"/>
          </a:xfrm>
          <a:prstGeom prst="rect">
            <a:avLst/>
          </a:prstGeom>
          <a:noFill/>
        </p:spPr>
      </p:pic>
      <p:pic>
        <p:nvPicPr>
          <p:cNvPr id="40962" name="Picture 2" descr="C:\Users\009\Desktop\презентация\imag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147" y="2087959"/>
            <a:ext cx="403244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C:\Users\009\Desktop\презентация\2019-09-24-18-26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763" y="719807"/>
            <a:ext cx="660005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C:\Users\009\Desktop\презентация\imag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667" y="575519"/>
            <a:ext cx="8208912" cy="5400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9\Desktop\презентация\image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127" y="496773"/>
            <a:ext cx="7650411" cy="555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009\Desktop\презентация\imag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747" y="647799"/>
            <a:ext cx="691197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009\Desktop\презентация\imag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23" y="539193"/>
            <a:ext cx="7272807" cy="545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009\Desktop\презентация\image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933" y="485187"/>
            <a:ext cx="7321605" cy="5491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009\Desktop\презентация\imag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23" y="485187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009\Desktop\презентация\imag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715" y="540383"/>
            <a:ext cx="7344816" cy="53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009\Desktop\презентация\imag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933" y="647204"/>
            <a:ext cx="7105582" cy="5329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009\Desktop\презентация\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945" y="593199"/>
            <a:ext cx="7081578" cy="531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009\Desktop\презентация\imag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23" y="503783"/>
            <a:ext cx="727280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009\Desktop\презентация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39" y="557535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009\Desktop\презентация\imag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38" y="539192"/>
            <a:ext cx="7128793" cy="534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009\Desktop\презентация\imag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49" y="575791"/>
            <a:ext cx="8081419" cy="504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23fba4a226a7674246af3bdf364dc3e7cd4a2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44</Words>
  <Application>Microsoft Office PowerPoint</Application>
  <PresentationFormat>Произвольный</PresentationFormat>
  <Paragraphs>24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Муниципальное бюджетное дошкольное образовательное учреждение Курагинский детский сад № 1 «Красная шапочка» комбинированного вида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логопеда.</dc:title>
  <dc:creator>igor</dc:creator>
  <cp:lastModifiedBy>009</cp:lastModifiedBy>
  <cp:revision>69</cp:revision>
  <cp:lastPrinted>1601-01-01T00:00:00Z</cp:lastPrinted>
  <dcterms:created xsi:type="dcterms:W3CDTF">2013-02-02T22:20:24Z</dcterms:created>
  <dcterms:modified xsi:type="dcterms:W3CDTF">2006-12-31T19:38:12Z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D:\Хобби++\.Материалы на сайты\-Логопед\Зайкова Наталья Николаевна\04-02-2013_20-30-51\презентация 2.odp</vt:lpwstr>
  </property>
</Properties>
</file>